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9" r:id="rId3"/>
    <p:sldId id="256" r:id="rId4"/>
    <p:sldId id="260" r:id="rId5"/>
    <p:sldId id="261" r:id="rId6"/>
    <p:sldId id="263" r:id="rId7"/>
    <p:sldId id="262" r:id="rId8"/>
    <p:sldId id="264" r:id="rId9"/>
    <p:sldId id="274" r:id="rId10"/>
    <p:sldId id="266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-7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9D7631-EF16-4414-B28D-CC67F1EFC520}" type="datetimeFigureOut">
              <a:rPr lang="en-MY" smtClean="0"/>
              <a:t>21/9/2015</a:t>
            </a:fld>
            <a:endParaRPr lang="en-MY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MY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03467C-5A23-47C6-B935-3618DE8107BA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9D7631-EF16-4414-B28D-CC67F1EFC520}" type="datetimeFigureOut">
              <a:rPr lang="en-MY" smtClean="0"/>
              <a:t>21/9/2015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03467C-5A23-47C6-B935-3618DE8107BA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9D7631-EF16-4414-B28D-CC67F1EFC520}" type="datetimeFigureOut">
              <a:rPr lang="en-MY" smtClean="0"/>
              <a:t>21/9/2015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03467C-5A23-47C6-B935-3618DE8107BA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9D7631-EF16-4414-B28D-CC67F1EFC520}" type="datetimeFigureOut">
              <a:rPr lang="en-MY" smtClean="0"/>
              <a:t>21/9/2015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03467C-5A23-47C6-B935-3618DE8107BA}" type="slidenum">
              <a:rPr lang="en-MY" smtClean="0"/>
              <a:t>‹#›</a:t>
            </a:fld>
            <a:endParaRPr lang="en-MY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9D7631-EF16-4414-B28D-CC67F1EFC520}" type="datetimeFigureOut">
              <a:rPr lang="en-MY" smtClean="0"/>
              <a:t>21/9/2015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03467C-5A23-47C6-B935-3618DE8107BA}" type="slidenum">
              <a:rPr lang="en-MY" smtClean="0"/>
              <a:t>‹#›</a:t>
            </a:fld>
            <a:endParaRPr lang="en-MY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9D7631-EF16-4414-B28D-CC67F1EFC520}" type="datetimeFigureOut">
              <a:rPr lang="en-MY" smtClean="0"/>
              <a:t>21/9/2015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03467C-5A23-47C6-B935-3618DE8107BA}" type="slidenum">
              <a:rPr lang="en-MY" smtClean="0"/>
              <a:t>‹#›</a:t>
            </a:fld>
            <a:endParaRPr lang="en-MY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9D7631-EF16-4414-B28D-CC67F1EFC520}" type="datetimeFigureOut">
              <a:rPr lang="en-MY" smtClean="0"/>
              <a:t>21/9/2015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03467C-5A23-47C6-B935-3618DE8107BA}" type="slidenum">
              <a:rPr lang="en-MY" smtClean="0"/>
              <a:t>‹#›</a:t>
            </a:fld>
            <a:endParaRPr lang="en-M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9D7631-EF16-4414-B28D-CC67F1EFC520}" type="datetimeFigureOut">
              <a:rPr lang="en-MY" smtClean="0"/>
              <a:t>21/9/2015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03467C-5A23-47C6-B935-3618DE8107BA}" type="slidenum">
              <a:rPr lang="en-MY" smtClean="0"/>
              <a:t>‹#›</a:t>
            </a:fld>
            <a:endParaRPr lang="en-MY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9D7631-EF16-4414-B28D-CC67F1EFC520}" type="datetimeFigureOut">
              <a:rPr lang="en-MY" smtClean="0"/>
              <a:t>21/9/2015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03467C-5A23-47C6-B935-3618DE8107BA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BC9D7631-EF16-4414-B28D-CC67F1EFC520}" type="datetimeFigureOut">
              <a:rPr lang="en-MY" smtClean="0"/>
              <a:t>21/9/2015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03467C-5A23-47C6-B935-3618DE8107BA}" type="slidenum">
              <a:rPr lang="en-MY" smtClean="0"/>
              <a:t>‹#›</a:t>
            </a:fld>
            <a:endParaRPr lang="en-M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9D7631-EF16-4414-B28D-CC67F1EFC520}" type="datetimeFigureOut">
              <a:rPr lang="en-MY" smtClean="0"/>
              <a:t>21/9/2015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03467C-5A23-47C6-B935-3618DE8107BA}" type="slidenum">
              <a:rPr lang="en-MY" smtClean="0"/>
              <a:t>‹#›</a:t>
            </a:fld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C9D7631-EF16-4414-B28D-CC67F1EFC520}" type="datetimeFigureOut">
              <a:rPr lang="en-MY" smtClean="0"/>
              <a:t>21/9/2015</a:t>
            </a:fld>
            <a:endParaRPr lang="en-MY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MY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F03467C-5A23-47C6-B935-3618DE8107BA}" type="slidenum">
              <a:rPr lang="en-MY" smtClean="0"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6569" y="2464047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SUBMODUL</a:t>
            </a:r>
            <a:br>
              <a:rPr lang="en-US" sz="7200" dirty="0" smtClean="0"/>
            </a:br>
            <a:r>
              <a:rPr lang="en-US" sz="7200" dirty="0" smtClean="0"/>
              <a:t>REKOD PERIBADI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95" y="332656"/>
            <a:ext cx="832328" cy="759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103" y="5486400"/>
            <a:ext cx="6853007" cy="11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7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-Down Arrow 4"/>
          <p:cNvSpPr/>
          <p:nvPr/>
        </p:nvSpPr>
        <p:spPr>
          <a:xfrm>
            <a:off x="11391900" y="2168525"/>
            <a:ext cx="228600" cy="876300"/>
          </a:xfrm>
          <a:prstGeom prst="up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2" r="3138" b="1267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01816" y="3820712"/>
            <a:ext cx="4932607" cy="2451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b="1" dirty="0" err="1" smtClean="0">
                <a:solidFill>
                  <a:schemeClr val="tx1"/>
                </a:solidFill>
                <a:cs typeface="Aharoni" pitchFamily="2" charset="-79"/>
              </a:rPr>
              <a:t>Elemen-elemen</a:t>
            </a:r>
            <a:r>
              <a:rPr lang="en-US" b="1" dirty="0" smtClean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Aharoni" pitchFamily="2" charset="-79"/>
              </a:rPr>
              <a:t>penting</a:t>
            </a:r>
            <a:r>
              <a:rPr lang="en-US" b="1" dirty="0" smtClean="0">
                <a:solidFill>
                  <a:schemeClr val="tx1"/>
                </a:solidFill>
                <a:cs typeface="Aharoni" pitchFamily="2" charset="-79"/>
              </a:rPr>
              <a:t> yang </a:t>
            </a:r>
            <a:r>
              <a:rPr lang="en-US" b="1" dirty="0" err="1" smtClean="0">
                <a:solidFill>
                  <a:schemeClr val="tx1"/>
                </a:solidFill>
                <a:cs typeface="Aharoni" pitchFamily="2" charset="-79"/>
              </a:rPr>
              <a:t>terlibat</a:t>
            </a:r>
            <a:r>
              <a:rPr lang="en-US" b="1" dirty="0" smtClean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Aharoni" pitchFamily="2" charset="-79"/>
              </a:rPr>
              <a:t>dalam</a:t>
            </a:r>
            <a:r>
              <a:rPr lang="en-US" b="1" dirty="0" smtClean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Aharoni" pitchFamily="2" charset="-79"/>
              </a:rPr>
              <a:t>pengemaskinian</a:t>
            </a:r>
            <a:r>
              <a:rPr lang="en-US" b="1" dirty="0" smtClean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Aharoni" pitchFamily="2" charset="-79"/>
              </a:rPr>
              <a:t>maklumat</a:t>
            </a:r>
            <a:r>
              <a:rPr lang="en-US" b="1" dirty="0" smtClean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Aharoni" pitchFamily="2" charset="-79"/>
              </a:rPr>
              <a:t>dalam</a:t>
            </a:r>
            <a:r>
              <a:rPr lang="en-US" b="1" dirty="0" smtClean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Aharoni" pitchFamily="2" charset="-79"/>
              </a:rPr>
              <a:t>rekod</a:t>
            </a:r>
            <a:r>
              <a:rPr lang="en-US" b="1" dirty="0" smtClean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Aharoni" pitchFamily="2" charset="-79"/>
              </a:rPr>
              <a:t>peribadi</a:t>
            </a:r>
            <a:r>
              <a:rPr lang="en-US" b="1" dirty="0" smtClean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Aharoni" pitchFamily="2" charset="-79"/>
              </a:rPr>
              <a:t>adalah</a:t>
            </a:r>
            <a:r>
              <a:rPr lang="en-US" b="1" dirty="0" smtClean="0">
                <a:solidFill>
                  <a:schemeClr val="tx1"/>
                </a:solidFill>
                <a:cs typeface="Aharoni" pitchFamily="2" charset="-79"/>
              </a:rPr>
              <a:t> :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pPr marL="622300" indent="-268288">
              <a:buAutoNum type="arabicPeriod"/>
            </a:pPr>
            <a:r>
              <a:rPr lang="en-MY" b="1" dirty="0">
                <a:solidFill>
                  <a:schemeClr val="tx1"/>
                </a:solidFill>
              </a:rPr>
              <a:t>No. </a:t>
            </a:r>
            <a:r>
              <a:rPr lang="en-MY" b="1" dirty="0" err="1">
                <a:solidFill>
                  <a:schemeClr val="tx1"/>
                </a:solidFill>
              </a:rPr>
              <a:t>Sijil</a:t>
            </a:r>
            <a:r>
              <a:rPr lang="en-MY" b="1" dirty="0">
                <a:solidFill>
                  <a:schemeClr val="tx1"/>
                </a:solidFill>
              </a:rPr>
              <a:t> </a:t>
            </a:r>
            <a:r>
              <a:rPr lang="en-MY" b="1" dirty="0" err="1">
                <a:solidFill>
                  <a:schemeClr val="tx1"/>
                </a:solidFill>
              </a:rPr>
              <a:t>Lahir</a:t>
            </a:r>
            <a:endParaRPr lang="en-MY" b="1" dirty="0">
              <a:solidFill>
                <a:schemeClr val="tx1"/>
              </a:solidFill>
            </a:endParaRPr>
          </a:p>
          <a:p>
            <a:pPr marL="622300" indent="-268288">
              <a:buAutoNum type="arabicPeriod"/>
            </a:pPr>
            <a:r>
              <a:rPr lang="en-MY" b="1" dirty="0">
                <a:solidFill>
                  <a:schemeClr val="tx1"/>
                </a:solidFill>
              </a:rPr>
              <a:t>Status </a:t>
            </a:r>
            <a:r>
              <a:rPr lang="en-MY" b="1" dirty="0" err="1">
                <a:solidFill>
                  <a:schemeClr val="tx1"/>
                </a:solidFill>
              </a:rPr>
              <a:t>Bumiputera</a:t>
            </a:r>
            <a:endParaRPr lang="en-MY" b="1" dirty="0">
              <a:solidFill>
                <a:schemeClr val="tx1"/>
              </a:solidFill>
            </a:endParaRPr>
          </a:p>
          <a:p>
            <a:pPr marL="622300" indent="-268288">
              <a:buAutoNum type="arabicPeriod"/>
            </a:pPr>
            <a:r>
              <a:rPr lang="en-MY" b="1" dirty="0">
                <a:solidFill>
                  <a:schemeClr val="tx1"/>
                </a:solidFill>
              </a:rPr>
              <a:t>Status </a:t>
            </a:r>
            <a:r>
              <a:rPr lang="en-MY" b="1" dirty="0" err="1">
                <a:solidFill>
                  <a:schemeClr val="tx1"/>
                </a:solidFill>
              </a:rPr>
              <a:t>Perkahwinan</a:t>
            </a:r>
            <a:r>
              <a:rPr lang="en-MY" b="1" dirty="0">
                <a:solidFill>
                  <a:schemeClr val="tx1"/>
                </a:solidFill>
              </a:rPr>
              <a:t> </a:t>
            </a:r>
          </a:p>
          <a:p>
            <a:pPr marL="622300" indent="-268288">
              <a:buAutoNum type="arabicPeriod"/>
            </a:pPr>
            <a:r>
              <a:rPr lang="en-MY" b="1" dirty="0" err="1">
                <a:solidFill>
                  <a:schemeClr val="tx1"/>
                </a:solidFill>
              </a:rPr>
              <a:t>Pendidikan</a:t>
            </a:r>
            <a:r>
              <a:rPr lang="en-MY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965914" y="3696237"/>
            <a:ext cx="5293217" cy="373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9374" y="6001555"/>
            <a:ext cx="3955961" cy="3992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50890" y="4872497"/>
            <a:ext cx="4097629" cy="373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0" t="11769" r="3931" b="6169"/>
          <a:stretch/>
        </p:blipFill>
        <p:spPr bwMode="auto">
          <a:xfrm>
            <a:off x="-103031" y="0"/>
            <a:ext cx="12295031" cy="669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710" y="4879123"/>
            <a:ext cx="3889420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STATUS PERKAHWINAN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cth</a:t>
            </a:r>
            <a:r>
              <a:rPr lang="en-US" dirty="0" smtClean="0"/>
              <a:t> : BERKAHWIN) </a:t>
            </a:r>
          </a:p>
          <a:p>
            <a:r>
              <a:rPr lang="en-US" b="1" u="sng" dirty="0" smtClean="0"/>
              <a:t>HANYA</a:t>
            </a:r>
            <a:r>
              <a:rPr lang="en-US" b="1" dirty="0" smtClean="0"/>
              <a:t> AKAN BERUBAH JIKA USER MENGEMASKINI MAKLUMAT KELUARGA </a:t>
            </a:r>
            <a:endParaRPr lang="en-US" b="1" dirty="0"/>
          </a:p>
        </p:txBody>
      </p:sp>
      <p:sp>
        <p:nvSpPr>
          <p:cNvPr id="7" name="Right Brace 6"/>
          <p:cNvSpPr/>
          <p:nvPr/>
        </p:nvSpPr>
        <p:spPr>
          <a:xfrm>
            <a:off x="5866327" y="4312452"/>
            <a:ext cx="502276" cy="2382591"/>
          </a:xfrm>
          <a:prstGeom prst="rightBrace">
            <a:avLst>
              <a:gd name="adj1" fmla="val 8333"/>
              <a:gd name="adj2" fmla="val 4729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8" name="Oval 7"/>
          <p:cNvSpPr/>
          <p:nvPr/>
        </p:nvSpPr>
        <p:spPr>
          <a:xfrm>
            <a:off x="4636395" y="425003"/>
            <a:ext cx="1408090" cy="373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" t="12681" r="3953" b="25087"/>
          <a:stretch/>
        </p:blipFill>
        <p:spPr bwMode="auto">
          <a:xfrm>
            <a:off x="283336" y="1506591"/>
            <a:ext cx="11397802" cy="485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6068" y="463640"/>
            <a:ext cx="9556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UNTUK MENGEMASKINI MAKLUMAT PENDIDIKAN</a:t>
            </a:r>
          </a:p>
          <a:p>
            <a:r>
              <a:rPr lang="en-US" sz="2000" dirty="0" smtClean="0"/>
              <a:t>1. KLIK TAB </a:t>
            </a:r>
            <a:r>
              <a:rPr lang="en-US" sz="2000" i="1" dirty="0" smtClean="0"/>
              <a:t>PENDIDIKAN</a:t>
            </a:r>
            <a:endParaRPr lang="en-US" sz="2000" i="1" dirty="0"/>
          </a:p>
          <a:p>
            <a:r>
              <a:rPr lang="en-US" sz="2000" i="1" dirty="0" smtClean="0"/>
              <a:t>2. </a:t>
            </a:r>
            <a:r>
              <a:rPr lang="en-US" sz="2000" dirty="0" smtClean="0"/>
              <a:t>KLIK TAMBAH</a:t>
            </a:r>
            <a:endParaRPr lang="en-US" sz="2000" i="1" dirty="0"/>
          </a:p>
        </p:txBody>
      </p:sp>
      <p:sp>
        <p:nvSpPr>
          <p:cNvPr id="6" name="Oval 5"/>
          <p:cNvSpPr/>
          <p:nvPr/>
        </p:nvSpPr>
        <p:spPr>
          <a:xfrm>
            <a:off x="1056068" y="2060620"/>
            <a:ext cx="1408090" cy="373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05341" y="4468969"/>
            <a:ext cx="1408090" cy="373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9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t="12862" r="3037" b="17934"/>
          <a:stretch/>
        </p:blipFill>
        <p:spPr bwMode="auto">
          <a:xfrm>
            <a:off x="0" y="296214"/>
            <a:ext cx="12192000" cy="610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-Down Arrow 4"/>
          <p:cNvSpPr/>
          <p:nvPr/>
        </p:nvSpPr>
        <p:spPr>
          <a:xfrm>
            <a:off x="11614061" y="4987724"/>
            <a:ext cx="228600" cy="876300"/>
          </a:xfrm>
          <a:prstGeom prst="up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TextBox 6"/>
          <p:cNvSpPr txBox="1"/>
          <p:nvPr/>
        </p:nvSpPr>
        <p:spPr>
          <a:xfrm>
            <a:off x="8281116" y="4767076"/>
            <a:ext cx="3232598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SKROL UNTUK MEGEMASKINI MAKLUMAT PENDIDIKAN</a:t>
            </a:r>
          </a:p>
          <a:p>
            <a:r>
              <a:rPr lang="en-US" b="1" dirty="0" smtClean="0"/>
              <a:t>DAN MUAT NAIK SOFTCOPY SALINAN SIJIL YANG BERKAITAN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674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5499100" y="1896817"/>
            <a:ext cx="508000" cy="190500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Left Arrow 5"/>
          <p:cNvSpPr/>
          <p:nvPr/>
        </p:nvSpPr>
        <p:spPr>
          <a:xfrm>
            <a:off x="5499100" y="2516076"/>
            <a:ext cx="508000" cy="190500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TextBox 6"/>
          <p:cNvSpPr txBox="1"/>
          <p:nvPr/>
        </p:nvSpPr>
        <p:spPr>
          <a:xfrm>
            <a:off x="6306891" y="1742492"/>
            <a:ext cx="4021965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LOGIN MASUK KE HRMIS 2.0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78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7" r="2120" b="11051"/>
          <a:stretch/>
        </p:blipFill>
        <p:spPr bwMode="auto">
          <a:xfrm>
            <a:off x="-2" y="1"/>
            <a:ext cx="127353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306" y="5989852"/>
            <a:ext cx="6107361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PILIH SUBMODUL </a:t>
            </a:r>
            <a:r>
              <a:rPr lang="en-US" sz="2800" i="1" dirty="0" smtClean="0"/>
              <a:t>REKOD PERIBADI</a:t>
            </a:r>
            <a:endParaRPr lang="en-US" sz="2800" i="1" dirty="0"/>
          </a:p>
        </p:txBody>
      </p:sp>
      <p:sp>
        <p:nvSpPr>
          <p:cNvPr id="8" name="Oval 7"/>
          <p:cNvSpPr/>
          <p:nvPr/>
        </p:nvSpPr>
        <p:spPr>
          <a:xfrm>
            <a:off x="4391695" y="5473518"/>
            <a:ext cx="1408090" cy="373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7606"/>
          <a:stretch/>
        </p:blipFill>
        <p:spPr>
          <a:xfrm>
            <a:off x="-12879" y="0"/>
            <a:ext cx="12204879" cy="68580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627454">
            <a:off x="601741" y="849660"/>
            <a:ext cx="1330963" cy="360718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TextBox 7"/>
          <p:cNvSpPr txBox="1"/>
          <p:nvPr/>
        </p:nvSpPr>
        <p:spPr>
          <a:xfrm>
            <a:off x="1941744" y="1232340"/>
            <a:ext cx="247399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KLIK FUNGSI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66414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1" b="485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596827">
            <a:off x="2339041" y="171061"/>
            <a:ext cx="1723566" cy="364066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4172754" y="146497"/>
            <a:ext cx="4637648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KLIK </a:t>
            </a:r>
          </a:p>
          <a:p>
            <a:r>
              <a:rPr lang="en-US" sz="2800" i="1" dirty="0" smtClean="0"/>
              <a:t>PAPAR REKOD PERIBADI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1655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9" r="2323" b="11593"/>
          <a:stretch/>
        </p:blipFill>
        <p:spPr bwMode="auto">
          <a:xfrm>
            <a:off x="0" y="0"/>
            <a:ext cx="12192001" cy="698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875764" y="425003"/>
            <a:ext cx="1408090" cy="373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3854" y="1275008"/>
            <a:ext cx="3743459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KLIK DATA PERIBADI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51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" t="12681" r="3444" b="62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Up-Down Arrow 5"/>
          <p:cNvSpPr/>
          <p:nvPr/>
        </p:nvSpPr>
        <p:spPr>
          <a:xfrm>
            <a:off x="11549665" y="2880485"/>
            <a:ext cx="414807" cy="1491266"/>
          </a:xfrm>
          <a:prstGeom prst="up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TextBox 6"/>
          <p:cNvSpPr txBox="1"/>
          <p:nvPr/>
        </p:nvSpPr>
        <p:spPr>
          <a:xfrm>
            <a:off x="7806206" y="3025953"/>
            <a:ext cx="3743459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SKROL UNTUK MELIHAT PAPARAN DATA PERIBADI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83175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395" b="446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2838361" y="365125"/>
            <a:ext cx="1244240" cy="345581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TextBox 6"/>
          <p:cNvSpPr txBox="1"/>
          <p:nvPr/>
        </p:nvSpPr>
        <p:spPr>
          <a:xfrm>
            <a:off x="4250027" y="233652"/>
            <a:ext cx="5280339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KLIK </a:t>
            </a:r>
          </a:p>
          <a:p>
            <a:r>
              <a:rPr lang="en-US" sz="2800" i="1" dirty="0" smtClean="0"/>
              <a:t>KEMASKINI REKOD PERIBADI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5012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9" r="2323" b="11593"/>
          <a:stretch/>
        </p:blipFill>
        <p:spPr bwMode="auto">
          <a:xfrm>
            <a:off x="0" y="0"/>
            <a:ext cx="12192001" cy="698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875764" y="425003"/>
            <a:ext cx="1408090" cy="373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3854" y="1275008"/>
            <a:ext cx="3743459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KLIK DATA PERIBADI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38805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717</TotalTime>
  <Words>94</Words>
  <Application>Microsoft Office PowerPoint</Application>
  <PresentationFormat>Custom</PresentationFormat>
  <Paragraphs>25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SUBMODUL REKOD PERIBADI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zaha zain</dc:creator>
  <cp:lastModifiedBy>DVSUSER</cp:lastModifiedBy>
  <cp:revision>28</cp:revision>
  <dcterms:created xsi:type="dcterms:W3CDTF">2015-04-06T01:44:26Z</dcterms:created>
  <dcterms:modified xsi:type="dcterms:W3CDTF">2015-09-21T07:09:12Z</dcterms:modified>
</cp:coreProperties>
</file>